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63" r:id="rId2"/>
    <p:sldId id="296" r:id="rId3"/>
    <p:sldId id="299" r:id="rId4"/>
    <p:sldId id="297" r:id="rId5"/>
    <p:sldId id="298" r:id="rId6"/>
    <p:sldId id="300" r:id="rId7"/>
    <p:sldId id="301" r:id="rId8"/>
    <p:sldId id="295" r:id="rId9"/>
    <p:sldId id="275" r:id="rId10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나눔고딕" panose="020D0604000000000000" pitchFamily="50" charset="-127"/>
      <p:regular r:id="rId19"/>
      <p:bold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CC7F2B"/>
    <a:srgbClr val="DBB58C"/>
    <a:srgbClr val="000000"/>
    <a:srgbClr val="C00000"/>
    <a:srgbClr val="FEE9D2"/>
    <a:srgbClr val="616161"/>
    <a:srgbClr val="63A0D7"/>
    <a:srgbClr val="993F02"/>
    <a:srgbClr val="FFB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3154" autoAdjust="0"/>
  </p:normalViewPr>
  <p:slideViewPr>
    <p:cSldViewPr snapToGrid="0">
      <p:cViewPr varScale="1">
        <p:scale>
          <a:sx n="84" d="100"/>
          <a:sy n="84" d="100"/>
        </p:scale>
        <p:origin x="12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tmp>
</file>

<file path=ppt/media/image3.tmp>
</file>

<file path=ppt/media/image4.tmp>
</file>

<file path=ppt/media/image5.tmp>
</file>

<file path=ppt/media/image6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02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hyperlink" Target="Test001.csv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hyperlink" Target="Test002.csv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hyperlink" Target="Test003.csv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2019.11.19.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전처리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1E8C2D51-83E1-48F9-B2D4-2A40A39AD69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9530" r="859" b="75208"/>
          <a:stretch/>
        </p:blipFill>
        <p:spPr>
          <a:xfrm>
            <a:off x="459917" y="1491932"/>
            <a:ext cx="11272165" cy="4343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6E03E2-66CB-4F96-B48A-754B44380B4B}"/>
              </a:ext>
            </a:extLst>
          </p:cNvPr>
          <p:cNvSpPr txBox="1"/>
          <p:nvPr/>
        </p:nvSpPr>
        <p:spPr>
          <a:xfrm>
            <a:off x="7966907" y="6458635"/>
            <a:ext cx="4148893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(www.data.kma.go.kr)</a:t>
            </a:r>
            <a:endParaRPr lang="ko-KR" altLang="en-US" sz="1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F1EEE1-7D51-4233-8915-74664BC1E6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24561" r="2070" b="11482"/>
          <a:stretch/>
        </p:blipFill>
        <p:spPr>
          <a:xfrm>
            <a:off x="459918" y="5099298"/>
            <a:ext cx="11272164" cy="1164037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83B63529-BCF7-40CC-9BD1-0D0C1AC63CAF}"/>
              </a:ext>
            </a:extLst>
          </p:cNvPr>
          <p:cNvSpPr/>
          <p:nvPr/>
        </p:nvSpPr>
        <p:spPr>
          <a:xfrm>
            <a:off x="4964608" y="4220703"/>
            <a:ext cx="1980333" cy="555431"/>
          </a:xfrm>
          <a:prstGeom prst="downArrow">
            <a:avLst>
              <a:gd name="adj1" fmla="val 51565"/>
              <a:gd name="adj2" fmla="val 47209"/>
            </a:avLst>
          </a:prstGeom>
          <a:solidFill>
            <a:schemeClr val="bg1">
              <a:lumMod val="50000"/>
              <a:lumOff val="50000"/>
            </a:schemeClr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990D52A-6E12-4C24-AF35-DE16F5598F5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32863" r="859" b="1"/>
          <a:stretch/>
        </p:blipFill>
        <p:spPr>
          <a:xfrm>
            <a:off x="459918" y="2249456"/>
            <a:ext cx="11272164" cy="1910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EFD2D7-ECCA-4F51-BBEA-6722145FCC0C}"/>
              </a:ext>
            </a:extLst>
          </p:cNvPr>
          <p:cNvSpPr txBox="1"/>
          <p:nvPr/>
        </p:nvSpPr>
        <p:spPr>
          <a:xfrm>
            <a:off x="459918" y="1168767"/>
            <a:ext cx="2965877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stnInfo.csv (4641 rows, 12cols)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5F6FE-FEDA-432E-A393-2EF423DA0040}"/>
              </a:ext>
            </a:extLst>
          </p:cNvPr>
          <p:cNvSpPr txBox="1"/>
          <p:nvPr/>
        </p:nvSpPr>
        <p:spPr>
          <a:xfrm>
            <a:off x="459918" y="1926291"/>
            <a:ext cx="3605474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weather2.csv (338,022 rows, 12cols)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99BC8-E2F4-485F-8AA9-130E5BF9246D}"/>
              </a:ext>
            </a:extLst>
          </p:cNvPr>
          <p:cNvSpPr txBox="1"/>
          <p:nvPr/>
        </p:nvSpPr>
        <p:spPr>
          <a:xfrm>
            <a:off x="459918" y="4776133"/>
            <a:ext cx="3630289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pWeather2.csv (338,022 rows, 25cols)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247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8052D0C8-F103-4472-A74D-585CA18C3405}"/>
              </a:ext>
            </a:extLst>
          </p:cNvPr>
          <p:cNvSpPr/>
          <p:nvPr/>
        </p:nvSpPr>
        <p:spPr>
          <a:xfrm>
            <a:off x="3874618" y="5826846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트리의 최대 깊이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(default=None)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사용하는 변수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5D3AAA-299A-4223-B902-D991296FEDB5}"/>
              </a:ext>
            </a:extLst>
          </p:cNvPr>
          <p:cNvSpPr/>
          <p:nvPr/>
        </p:nvSpPr>
        <p:spPr>
          <a:xfrm>
            <a:off x="459918" y="1168766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rows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8F9E10-4325-4024-8BC8-B4E86D67D6F4}"/>
              </a:ext>
            </a:extLst>
          </p:cNvPr>
          <p:cNvSpPr/>
          <p:nvPr/>
        </p:nvSpPr>
        <p:spPr>
          <a:xfrm>
            <a:off x="459918" y="2100382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n_estimators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851CB8-3551-4A42-805E-D29B2CAC1509}"/>
              </a:ext>
            </a:extLst>
          </p:cNvPr>
          <p:cNvSpPr/>
          <p:nvPr/>
        </p:nvSpPr>
        <p:spPr>
          <a:xfrm>
            <a:off x="459918" y="3031998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max_features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882597B-ED34-409A-9EA0-BC88C6C4A699}"/>
              </a:ext>
            </a:extLst>
          </p:cNvPr>
          <p:cNvSpPr/>
          <p:nvPr/>
        </p:nvSpPr>
        <p:spPr>
          <a:xfrm>
            <a:off x="459918" y="3963614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min_samples_leaf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D5A9921-2999-41E4-AB39-1C70F5A8D704}"/>
              </a:ext>
            </a:extLst>
          </p:cNvPr>
          <p:cNvSpPr/>
          <p:nvPr/>
        </p:nvSpPr>
        <p:spPr>
          <a:xfrm>
            <a:off x="459918" y="4895230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max_leaf_nodes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FBECBBE-E536-4335-9C91-4302401524C5}"/>
              </a:ext>
            </a:extLst>
          </p:cNvPr>
          <p:cNvSpPr/>
          <p:nvPr/>
        </p:nvSpPr>
        <p:spPr>
          <a:xfrm>
            <a:off x="3874618" y="1168766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데이터 행의 개수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 (max=338,022)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4E5EE9-3B83-4F22-8214-EFD7965BD578}"/>
              </a:ext>
            </a:extLst>
          </p:cNvPr>
          <p:cNvSpPr/>
          <p:nvPr/>
        </p:nvSpPr>
        <p:spPr>
          <a:xfrm>
            <a:off x="3874618" y="2100382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트리의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(default=10)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64007F-5BB6-4BE1-8665-4EDDCF1E5C68}"/>
              </a:ext>
            </a:extLst>
          </p:cNvPr>
          <p:cNvSpPr/>
          <p:nvPr/>
        </p:nvSpPr>
        <p:spPr>
          <a:xfrm>
            <a:off x="3874618" y="3031998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특성의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(default=‘auto’)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6EA0AED-6BC4-4B41-A712-5FB6850E09BD}"/>
              </a:ext>
            </a:extLst>
          </p:cNvPr>
          <p:cNvSpPr/>
          <p:nvPr/>
        </p:nvSpPr>
        <p:spPr>
          <a:xfrm>
            <a:off x="3874618" y="3963614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리프 노드의 최소 샘플의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(default=1)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6EBA245-734E-468A-94E1-B6739B9D9C47}"/>
              </a:ext>
            </a:extLst>
          </p:cNvPr>
          <p:cNvSpPr/>
          <p:nvPr/>
        </p:nvSpPr>
        <p:spPr>
          <a:xfrm>
            <a:off x="3874618" y="4895230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리프 노드의 최대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(default=None)</a:t>
            </a:r>
            <a:r>
              <a:rPr lang="ko-KR" altLang="en-US" sz="250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F553D0C-4706-462D-8672-CEE4810F1B48}"/>
              </a:ext>
            </a:extLst>
          </p:cNvPr>
          <p:cNvSpPr/>
          <p:nvPr/>
        </p:nvSpPr>
        <p:spPr>
          <a:xfrm>
            <a:off x="459918" y="5826846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max_depth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6990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hlinkClick r:id="rId2" action="ppaction://hlinkfile"/>
            <a:extLst>
              <a:ext uri="{FF2B5EF4-FFF2-40B4-BE49-F238E27FC236}">
                <a16:creationId xmlns:a16="http://schemas.microsoft.com/office/drawing/2014/main" id="{3E48F2CB-2B7D-4C75-BFBF-0801223FE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6" y="2287499"/>
            <a:ext cx="11237657" cy="4327892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9B694F-E624-4627-A05B-000648272C6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A64FD10-80B3-4DE4-84AB-953367A8D506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n_estimators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B9D8ED9-FE99-437D-B304-0CA1CFDF5F11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9676C9-A351-4C4B-90D1-367A8F4ED86F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ACE1B37-1691-47FE-B34F-F96088AEC57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max_leaf_nodes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AB73E15-5895-4E50-8BC4-54012F796E34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B55A047-C101-47A9-8BDA-25A26C690CB8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10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72AD705-C1DF-417C-AF40-986F81628990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3EDD52A-002E-4FE3-B5A0-DF0658494621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3FE2566-D306-4E67-97AF-E0135035222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5AB5C11-F481-4D46-A563-47DE1BAC28CD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데이터의 크기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(rows)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8A4C905-6557-4BD5-A4FB-087ABEBFB7A3}"/>
              </a:ext>
            </a:extLst>
          </p:cNvPr>
          <p:cNvCxnSpPr/>
          <p:nvPr/>
        </p:nvCxnSpPr>
        <p:spPr>
          <a:xfrm flipV="1">
            <a:off x="5654040" y="2788920"/>
            <a:ext cx="2438400" cy="3604260"/>
          </a:xfrm>
          <a:prstGeom prst="straightConnector1">
            <a:avLst/>
          </a:prstGeom>
          <a:ln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C919CBD9-4F27-4FB8-8913-4F35633E7E76}"/>
              </a:ext>
            </a:extLst>
          </p:cNvPr>
          <p:cNvCxnSpPr/>
          <p:nvPr/>
        </p:nvCxnSpPr>
        <p:spPr>
          <a:xfrm flipH="1" flipV="1">
            <a:off x="9283700" y="4787900"/>
            <a:ext cx="615950" cy="1619250"/>
          </a:xfrm>
          <a:prstGeom prst="straightConnector1">
            <a:avLst/>
          </a:prstGeom>
          <a:ln>
            <a:solidFill>
              <a:srgbClr val="606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F9C36E-6769-4F20-8CD1-3D8DE52D9E38}"/>
              </a:ext>
            </a:extLst>
          </p:cNvPr>
          <p:cNvSpPr/>
          <p:nvPr/>
        </p:nvSpPr>
        <p:spPr>
          <a:xfrm>
            <a:off x="2423160" y="3760470"/>
            <a:ext cx="525780" cy="25260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78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72776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트리의 개수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(n_estimators)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CE8C3E1-84CD-46DE-8416-1DDB88FB9E4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6635AE4-28D7-4D09-A38B-06E113860CCC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rows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48DAC49-5916-4B7D-9420-7EA0972D7446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62CD8-3824-4383-8536-0B3A8E32694B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2DCE462-5FDB-416E-A1E3-39E55E1AA72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max_leaf_nodes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BD123BD-D2AF-4714-9254-127F3651AF70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F30578-8433-44A2-AF17-9868BCCD7FE5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338,022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0E468F-8F75-42E6-90BE-7D3D0CFEE223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CB6351D-7B43-4DA6-9C33-601A28989547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B02FAB9-AC94-4F8E-BE37-2D7770F6A74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4F962AC-148B-406A-90A7-0CF8713F842C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pic>
        <p:nvPicPr>
          <p:cNvPr id="22" name="그림 21">
            <a:hlinkClick r:id="rId2" action="ppaction://hlinkfile"/>
            <a:extLst>
              <a:ext uri="{FF2B5EF4-FFF2-40B4-BE49-F238E27FC236}">
                <a16:creationId xmlns:a16="http://schemas.microsoft.com/office/drawing/2014/main" id="{457DC5CA-046C-4834-BA33-815D6EC588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7" y="2287499"/>
            <a:ext cx="11237657" cy="4327898"/>
          </a:xfrm>
          <a:prstGeom prst="rect">
            <a:avLst/>
          </a:prstGeom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1E828859-7E4C-4FA7-A0A3-BAD8F870F6EC}"/>
              </a:ext>
            </a:extLst>
          </p:cNvPr>
          <p:cNvCxnSpPr/>
          <p:nvPr/>
        </p:nvCxnSpPr>
        <p:spPr>
          <a:xfrm flipV="1">
            <a:off x="5537200" y="2844800"/>
            <a:ext cx="190500" cy="3606800"/>
          </a:xfrm>
          <a:prstGeom prst="straightConnector1">
            <a:avLst/>
          </a:prstGeom>
          <a:ln>
            <a:solidFill>
              <a:srgbClr val="FFB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8CAD6D-F4AF-4251-9C56-57219D5798C8}"/>
              </a:ext>
            </a:extLst>
          </p:cNvPr>
          <p:cNvCxnSpPr/>
          <p:nvPr/>
        </p:nvCxnSpPr>
        <p:spPr>
          <a:xfrm flipH="1" flipV="1">
            <a:off x="9220200" y="4413250"/>
            <a:ext cx="628650" cy="2044700"/>
          </a:xfrm>
          <a:prstGeom prst="straightConnector1">
            <a:avLst/>
          </a:prstGeom>
          <a:ln>
            <a:solidFill>
              <a:srgbClr val="993F0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514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72776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리프 노드의 최대 개수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(max_leaf_nodes)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CE8C3E1-84CD-46DE-8416-1DDB88FB9E4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6635AE4-28D7-4D09-A38B-06E113860CCC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rows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48DAC49-5916-4B7D-9420-7EA0972D7446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n_estimators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62CD8-3824-4383-8536-0B3A8E32694B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2DCE462-5FDB-416E-A1E3-39E55E1AA72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BD123BD-D2AF-4714-9254-127F3651AF70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F30578-8433-44A2-AF17-9868BCCD7FE5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67,604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0E468F-8F75-42E6-90BE-7D3D0CFEE223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10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CB6351D-7B43-4DA6-9C33-601A28989547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B02FAB9-AC94-4F8E-BE37-2D7770F6A74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4F962AC-148B-406A-90A7-0CF8713F842C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pic>
        <p:nvPicPr>
          <p:cNvPr id="23" name="그림 22">
            <a:hlinkClick r:id="rId2" action="ppaction://hlinkfile"/>
            <a:extLst>
              <a:ext uri="{FF2B5EF4-FFF2-40B4-BE49-F238E27FC236}">
                <a16:creationId xmlns:a16="http://schemas.microsoft.com/office/drawing/2014/main" id="{53BC9FE2-3E88-43FC-BAB6-2EF330152B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6" y="2287498"/>
            <a:ext cx="11237657" cy="4327893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27F8B72D-8A67-47F8-878A-FABC067B0E64}"/>
              </a:ext>
            </a:extLst>
          </p:cNvPr>
          <p:cNvCxnSpPr/>
          <p:nvPr/>
        </p:nvCxnSpPr>
        <p:spPr>
          <a:xfrm flipH="1" flipV="1">
            <a:off x="5467350" y="3917950"/>
            <a:ext cx="101600" cy="2603500"/>
          </a:xfrm>
          <a:prstGeom prst="straightConnector1">
            <a:avLst/>
          </a:prstGeom>
          <a:ln>
            <a:solidFill>
              <a:srgbClr val="63A0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680898C-A839-4CFA-A24F-ABBE6A01E9AF}"/>
              </a:ext>
            </a:extLst>
          </p:cNvPr>
          <p:cNvCxnSpPr/>
          <p:nvPr/>
        </p:nvCxnSpPr>
        <p:spPr>
          <a:xfrm flipV="1">
            <a:off x="9626600" y="4330700"/>
            <a:ext cx="0" cy="2184400"/>
          </a:xfrm>
          <a:prstGeom prst="straightConnector1">
            <a:avLst/>
          </a:prstGeom>
          <a:ln>
            <a:solidFill>
              <a:srgbClr val="6161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336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0EC2462-BD27-46EF-B9DF-7D705239E0B4}"/>
              </a:ext>
            </a:extLst>
          </p:cNvPr>
          <p:cNvGrpSpPr/>
          <p:nvPr/>
        </p:nvGrpSpPr>
        <p:grpSpPr>
          <a:xfrm>
            <a:off x="414198" y="1728219"/>
            <a:ext cx="4320704" cy="4320000"/>
            <a:chOff x="459918" y="1008129"/>
            <a:chExt cx="4320704" cy="432000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8DF10B3-B100-4615-88BA-1FA77F4C2B6D}"/>
                </a:ext>
              </a:extLst>
            </p:cNvPr>
            <p:cNvSpPr/>
            <p:nvPr/>
          </p:nvSpPr>
          <p:spPr>
            <a:xfrm>
              <a:off x="2620622" y="4248129"/>
              <a:ext cx="1080000" cy="1080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CC7F2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FN</a:t>
              </a:r>
              <a:endParaRPr lang="ko-KR" altLang="en-US" sz="3000" b="1" dirty="0">
                <a:solidFill>
                  <a:srgbClr val="CC7F2B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DED68F0-3072-4686-8BFE-45951562C475}"/>
                </a:ext>
              </a:extLst>
            </p:cNvPr>
            <p:cNvSpPr/>
            <p:nvPr/>
          </p:nvSpPr>
          <p:spPr>
            <a:xfrm>
              <a:off x="3700622" y="4248129"/>
              <a:ext cx="1080000" cy="1080000"/>
            </a:xfrm>
            <a:prstGeom prst="rect">
              <a:avLst/>
            </a:prstGeom>
            <a:solidFill>
              <a:srgbClr val="FEE9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7030A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TN</a:t>
              </a:r>
              <a:endParaRPr lang="ko-KR" altLang="en-US" sz="3000" b="1" dirty="0">
                <a:solidFill>
                  <a:srgbClr val="7030A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C804FC3-4152-4E60-82DB-663C2C9B5B7F}"/>
                </a:ext>
              </a:extLst>
            </p:cNvPr>
            <p:cNvSpPr/>
            <p:nvPr/>
          </p:nvSpPr>
          <p:spPr>
            <a:xfrm>
              <a:off x="2620622" y="3168129"/>
              <a:ext cx="1080000" cy="1080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30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0BE5547-8C05-40DC-B1D5-34BE4632A2C0}"/>
                </a:ext>
              </a:extLst>
            </p:cNvPr>
            <p:cNvSpPr/>
            <p:nvPr/>
          </p:nvSpPr>
          <p:spPr>
            <a:xfrm>
              <a:off x="3700622" y="3168129"/>
              <a:ext cx="1080000" cy="1080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</a:t>
              </a:r>
              <a:endPara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8BB6F9E-2E8F-4A2B-BB60-EF9DE3AED53A}"/>
                </a:ext>
              </a:extLst>
            </p:cNvPr>
            <p:cNvSpPr/>
            <p:nvPr/>
          </p:nvSpPr>
          <p:spPr>
            <a:xfrm>
              <a:off x="2620622" y="208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True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69B2EAF-FA84-48E9-AF73-A845D3402C50}"/>
                </a:ext>
              </a:extLst>
            </p:cNvPr>
            <p:cNvSpPr/>
            <p:nvPr/>
          </p:nvSpPr>
          <p:spPr>
            <a:xfrm>
              <a:off x="3700622" y="208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False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EF7638D3-F2C5-47D0-8781-B4D25D90F2CB}"/>
                </a:ext>
              </a:extLst>
            </p:cNvPr>
            <p:cNvSpPr/>
            <p:nvPr/>
          </p:nvSpPr>
          <p:spPr>
            <a:xfrm>
              <a:off x="2620622" y="1008129"/>
              <a:ext cx="2160000" cy="1080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실제정답</a:t>
              </a:r>
              <a:endParaRPr lang="ko-KR" altLang="en-US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05770CA-7FAB-43FE-B78D-7E8657A4A2CC}"/>
                </a:ext>
              </a:extLst>
            </p:cNvPr>
            <p:cNvSpPr/>
            <p:nvPr/>
          </p:nvSpPr>
          <p:spPr>
            <a:xfrm>
              <a:off x="459918" y="3168129"/>
              <a:ext cx="1080000" cy="2160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endParaRPr lang="en-US" altLang="ko-KR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결과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512AAB8-769E-4ADF-9BF5-A543ED781203}"/>
                </a:ext>
              </a:extLst>
            </p:cNvPr>
            <p:cNvSpPr/>
            <p:nvPr/>
          </p:nvSpPr>
          <p:spPr>
            <a:xfrm>
              <a:off x="1539918" y="316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True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ED0AE17-AA4C-42CF-810B-64F045A52CED}"/>
                </a:ext>
              </a:extLst>
            </p:cNvPr>
            <p:cNvSpPr/>
            <p:nvPr/>
          </p:nvSpPr>
          <p:spPr>
            <a:xfrm>
              <a:off x="1539918" y="424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False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6BE35DD-60B8-4C4A-8B63-14F41104D275}"/>
              </a:ext>
            </a:extLst>
          </p:cNvPr>
          <p:cNvGrpSpPr/>
          <p:nvPr/>
        </p:nvGrpSpPr>
        <p:grpSpPr>
          <a:xfrm>
            <a:off x="5391702" y="1717445"/>
            <a:ext cx="5422490" cy="1273209"/>
            <a:chOff x="5889522" y="2509707"/>
            <a:chExt cx="5422490" cy="127320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345046F-4519-44E0-98EB-D59A40659476}"/>
                </a:ext>
              </a:extLst>
            </p:cNvPr>
            <p:cNvSpPr txBox="1"/>
            <p:nvPr/>
          </p:nvSpPr>
          <p:spPr>
            <a:xfrm>
              <a:off x="5889522" y="2836935"/>
              <a:ext cx="230074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Accuarcy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2AD60A2-83C1-49EA-90B4-D3424C43B09C}"/>
                </a:ext>
              </a:extLst>
            </p:cNvPr>
            <p:cNvSpPr txBox="1"/>
            <p:nvPr/>
          </p:nvSpPr>
          <p:spPr>
            <a:xfrm>
              <a:off x="8697805" y="2509707"/>
              <a:ext cx="206606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TP  </a:t>
              </a:r>
              <a:r>
                <a:rPr lang="en-US" altLang="ko-KR" sz="28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 </a:t>
              </a:r>
              <a:r>
                <a:rPr lang="en-US" altLang="ko-KR" sz="3200">
                  <a:solidFill>
                    <a:srgbClr val="7030A0"/>
                  </a:solidFill>
                </a:rPr>
                <a:t>TN</a:t>
              </a:r>
              <a:r>
                <a:rPr lang="en-US" altLang="ko-KR" sz="28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DF68F48-103F-4B38-94F5-54ED036D0F2A}"/>
                </a:ext>
              </a:extLst>
            </p:cNvPr>
            <p:cNvSpPr txBox="1"/>
            <p:nvPr/>
          </p:nvSpPr>
          <p:spPr>
            <a:xfrm>
              <a:off x="8035411" y="3198141"/>
              <a:ext cx="327660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</a:t>
              </a:r>
              <a:r>
                <a:rPr lang="en-US" altLang="ko-KR" sz="3200" dirty="0">
                  <a:solidFill>
                    <a:schemeClr val="accent2">
                      <a:lumMod val="75000"/>
                    </a:schemeClr>
                  </a:solidFill>
                </a:rPr>
                <a:t>FN</a:t>
              </a:r>
              <a:r>
                <a:rPr lang="ko-KR" altLang="en-US" sz="2800" dirty="0">
                  <a:solidFill>
                    <a:schemeClr val="accent2">
                      <a:lumMod val="7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 </a:t>
              </a:r>
              <a:r>
                <a:rPr lang="en-US" altLang="ko-KR" sz="28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3200">
                  <a:solidFill>
                    <a:srgbClr val="7030A0"/>
                  </a:solidFill>
                </a:rPr>
                <a:t>TN</a:t>
              </a:r>
              <a:endParaRPr lang="ko-KR" altLang="en-US" sz="3200" dirty="0">
                <a:solidFill>
                  <a:srgbClr val="7030A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9A8A92BA-814A-4E4E-AC14-82B2F0C318C9}"/>
                </a:ext>
              </a:extLst>
            </p:cNvPr>
            <p:cNvCxnSpPr/>
            <p:nvPr/>
          </p:nvCxnSpPr>
          <p:spPr>
            <a:xfrm>
              <a:off x="8035412" y="3198141"/>
              <a:ext cx="312911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A3CA5BC-5798-4F34-B406-1500D60035A1}"/>
              </a:ext>
            </a:extLst>
          </p:cNvPr>
          <p:cNvGrpSpPr/>
          <p:nvPr/>
        </p:nvGrpSpPr>
        <p:grpSpPr>
          <a:xfrm>
            <a:off x="5391702" y="2958177"/>
            <a:ext cx="4092678" cy="1165666"/>
            <a:chOff x="5889522" y="2555695"/>
            <a:chExt cx="4092678" cy="116566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8B9525-6966-40BA-ABB2-5E9826C2990E}"/>
                </a:ext>
              </a:extLst>
            </p:cNvPr>
            <p:cNvSpPr txBox="1"/>
            <p:nvPr/>
          </p:nvSpPr>
          <p:spPr>
            <a:xfrm>
              <a:off x="5889522" y="2836935"/>
              <a:ext cx="230074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A630C30-366E-43BD-A7C3-0D5A47253491}"/>
                </a:ext>
              </a:extLst>
            </p:cNvPr>
            <p:cNvSpPr txBox="1"/>
            <p:nvPr/>
          </p:nvSpPr>
          <p:spPr>
            <a:xfrm>
              <a:off x="8508534" y="2555695"/>
              <a:ext cx="76937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DC48DF9-1ACF-4240-83EA-D61AFCFA5047}"/>
                </a:ext>
              </a:extLst>
            </p:cNvPr>
            <p:cNvSpPr txBox="1"/>
            <p:nvPr/>
          </p:nvSpPr>
          <p:spPr>
            <a:xfrm>
              <a:off x="8035412" y="3198141"/>
              <a:ext cx="19467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323489B1-BFD8-4033-93E1-2B51CD69CAA9}"/>
                </a:ext>
              </a:extLst>
            </p:cNvPr>
            <p:cNvCxnSpPr/>
            <p:nvPr/>
          </p:nvCxnSpPr>
          <p:spPr>
            <a:xfrm>
              <a:off x="8035412" y="3198141"/>
              <a:ext cx="162969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9832D00-57AF-4368-B6AD-EC8F436FA115}"/>
              </a:ext>
            </a:extLst>
          </p:cNvPr>
          <p:cNvGrpSpPr/>
          <p:nvPr/>
        </p:nvGrpSpPr>
        <p:grpSpPr>
          <a:xfrm>
            <a:off x="5391702" y="4043877"/>
            <a:ext cx="4092678" cy="1165666"/>
            <a:chOff x="5889522" y="2555695"/>
            <a:chExt cx="4092678" cy="116566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A6E964D-1BD7-41E1-92D0-75DA062F6D19}"/>
                </a:ext>
              </a:extLst>
            </p:cNvPr>
            <p:cNvSpPr txBox="1"/>
            <p:nvPr/>
          </p:nvSpPr>
          <p:spPr>
            <a:xfrm>
              <a:off x="5889522" y="2836935"/>
              <a:ext cx="2065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Recall     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B73C7E-3974-4B6B-81E5-17AA1640F04B}"/>
                </a:ext>
              </a:extLst>
            </p:cNvPr>
            <p:cNvSpPr txBox="1"/>
            <p:nvPr/>
          </p:nvSpPr>
          <p:spPr>
            <a:xfrm>
              <a:off x="8508534" y="2555695"/>
              <a:ext cx="76937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FF6FE0-F8E6-4348-90B3-989FD20FB7FD}"/>
                </a:ext>
              </a:extLst>
            </p:cNvPr>
            <p:cNvSpPr txBox="1"/>
            <p:nvPr/>
          </p:nvSpPr>
          <p:spPr>
            <a:xfrm>
              <a:off x="8035412" y="3198141"/>
              <a:ext cx="19467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 </a:t>
              </a:r>
              <a:r>
                <a:rPr lang="en-US" altLang="ko-KR" sz="2800" b="1" dirty="0">
                  <a:solidFill>
                    <a:srgbClr val="CC7F2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FN</a:t>
              </a:r>
              <a:endParaRPr lang="ko-KR" altLang="en-US" sz="2800" b="1" dirty="0">
                <a:solidFill>
                  <a:srgbClr val="CC7F2B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5D215C0E-CD8F-4FC5-8A9F-4F41A4421558}"/>
                </a:ext>
              </a:extLst>
            </p:cNvPr>
            <p:cNvCxnSpPr/>
            <p:nvPr/>
          </p:nvCxnSpPr>
          <p:spPr>
            <a:xfrm>
              <a:off x="8035412" y="3198141"/>
              <a:ext cx="162969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4F8E6A7-8205-4057-9201-66792F0F30F3}"/>
              </a:ext>
            </a:extLst>
          </p:cNvPr>
          <p:cNvGrpSpPr/>
          <p:nvPr/>
        </p:nvGrpSpPr>
        <p:grpSpPr>
          <a:xfrm>
            <a:off x="5391702" y="5209543"/>
            <a:ext cx="5842346" cy="1276466"/>
            <a:chOff x="5199587" y="3315371"/>
            <a:chExt cx="5842346" cy="127646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9BA7D2-AA41-499E-A2AC-AD5ECF921C93}"/>
                </a:ext>
              </a:extLst>
            </p:cNvPr>
            <p:cNvSpPr txBox="1"/>
            <p:nvPr/>
          </p:nvSpPr>
          <p:spPr>
            <a:xfrm>
              <a:off x="5199587" y="3701386"/>
              <a:ext cx="261901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F1 score  = 2 *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B7308E6-57BA-491A-8FDA-AB0F32845419}"/>
                </a:ext>
              </a:extLst>
            </p:cNvPr>
            <p:cNvSpPr txBox="1"/>
            <p:nvPr/>
          </p:nvSpPr>
          <p:spPr>
            <a:xfrm>
              <a:off x="7818599" y="3315371"/>
              <a:ext cx="31836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* Recall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7E43E63-4702-463C-B755-605C2ACCCFD7}"/>
                </a:ext>
              </a:extLst>
            </p:cNvPr>
            <p:cNvSpPr txBox="1"/>
            <p:nvPr/>
          </p:nvSpPr>
          <p:spPr>
            <a:xfrm>
              <a:off x="7844463" y="4068617"/>
              <a:ext cx="319747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Recall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0AC4C19C-F35D-412C-A0B5-4A234E8C0754}"/>
                </a:ext>
              </a:extLst>
            </p:cNvPr>
            <p:cNvCxnSpPr/>
            <p:nvPr/>
          </p:nvCxnSpPr>
          <p:spPr>
            <a:xfrm flipV="1">
              <a:off x="7844463" y="3957817"/>
              <a:ext cx="3157834" cy="401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362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4A7BC74-DCC9-4BE2-AB90-0D4079238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843" y="0"/>
            <a:ext cx="6302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3335</TotalTime>
  <Words>309</Words>
  <Application>Microsoft Office PowerPoint</Application>
  <PresentationFormat>와이드스크린</PresentationFormat>
  <Paragraphs>95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Calibri Light</vt:lpstr>
      <vt:lpstr>나눔고딕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169</cp:revision>
  <dcterms:created xsi:type="dcterms:W3CDTF">2019-09-22T22:58:33Z</dcterms:created>
  <dcterms:modified xsi:type="dcterms:W3CDTF">2019-11-18T22:46:31Z</dcterms:modified>
</cp:coreProperties>
</file>

<file path=docProps/thumbnail.jpeg>
</file>